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(timestamp);</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All points in a given measurement should have the same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doc</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2024-11-22T11:03:10Z</dcterms:created>
  <dcterms:modified xsi:type="dcterms:W3CDTF">2024-11-22T11:03:10Z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